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3" r:id="rId7"/>
    <p:sldId id="264" r:id="rId8"/>
    <p:sldId id="265" r:id="rId9"/>
    <p:sldId id="266" r:id="rId10"/>
    <p:sldId id="267" r:id="rId11"/>
    <p:sldId id="262" r:id="rId12"/>
    <p:sldId id="261" r:id="rId1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61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52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666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6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907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23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89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11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517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2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91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7584" y="188640"/>
            <a:ext cx="7560840" cy="1470025"/>
          </a:xfrm>
        </p:spPr>
        <p:txBody>
          <a:bodyPr>
            <a:normAutofit/>
          </a:bodyPr>
          <a:lstStyle/>
          <a:p>
            <a:r>
              <a:rPr lang="nl-NL" sz="8000" dirty="0" err="1" smtClean="0">
                <a:latin typeface="BlackCastleMF" panose="00000400000000000000" pitchFamily="2" charset="0"/>
              </a:rPr>
              <a:t>Rhineland</a:t>
            </a:r>
            <a:endParaRPr lang="nl-NL" sz="8000" dirty="0">
              <a:latin typeface="BlackCastleMF" panose="00000400000000000000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27584" y="5013176"/>
            <a:ext cx="7488832" cy="1752600"/>
          </a:xfrm>
        </p:spPr>
        <p:txBody>
          <a:bodyPr>
            <a:normAutofit fontScale="70000" lnSpcReduction="20000"/>
          </a:bodyPr>
          <a:lstStyle/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Pim Huisman – Concept / Environment Art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Scott Vetketel – Environment Art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Jens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Walgien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–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Character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Art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Jorrit Kornelis – Producer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Daniël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Stremmelaar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–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Programmer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/ Game Design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56792"/>
            <a:ext cx="5184576" cy="324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6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11" y="2204864"/>
            <a:ext cx="2003935" cy="456741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855119"/>
            <a:ext cx="2694510" cy="452620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77" y="2060848"/>
            <a:ext cx="296331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BlackCastleMF" panose="00000400000000000000" pitchFamily="2" charset="0"/>
              </a:rPr>
              <a:t>Plans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971600" y="1340768"/>
            <a:ext cx="7200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 smtClean="0">
                <a:latin typeface="BlackCastleMF" panose="00000400000000000000" pitchFamily="2" charset="0"/>
              </a:rPr>
              <a:t>Happiness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err="1" smtClean="0">
                <a:latin typeface="BlackCastleMF" panose="00000400000000000000" pitchFamily="2" charset="0"/>
              </a:rPr>
              <a:t>Starvation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Random map</a:t>
            </a:r>
          </a:p>
          <a:p>
            <a:r>
              <a:rPr lang="nl-NL" dirty="0" err="1" smtClean="0">
                <a:latin typeface="BlackCastleMF" panose="00000400000000000000" pitchFamily="2" charset="0"/>
              </a:rPr>
              <a:t>Spawn</a:t>
            </a:r>
            <a:r>
              <a:rPr lang="nl-NL" dirty="0" smtClean="0">
                <a:latin typeface="BlackCastleMF" panose="00000400000000000000" pitchFamily="2" charset="0"/>
              </a:rPr>
              <a:t> </a:t>
            </a:r>
            <a:r>
              <a:rPr lang="nl-NL" dirty="0" err="1" smtClean="0">
                <a:latin typeface="BlackCastleMF" panose="00000400000000000000" pitchFamily="2" charset="0"/>
              </a:rPr>
              <a:t>selection</a:t>
            </a:r>
            <a:endParaRPr lang="nl-NL" dirty="0" smtClean="0">
              <a:latin typeface="BlackCastleM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0"/>
            <a:ext cx="7632848" cy="6858000"/>
          </a:xfrm>
        </p:spPr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Prototype</a:t>
            </a:r>
            <a:endParaRPr lang="nl-NL" dirty="0">
              <a:latin typeface="BlackCastleM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Inhoud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971600" y="1340768"/>
            <a:ext cx="7200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BlackCastleMF" panose="00000400000000000000" pitchFamily="2" charset="0"/>
              </a:rPr>
              <a:t>Changes</a:t>
            </a:r>
          </a:p>
          <a:p>
            <a:r>
              <a:rPr lang="nl-NL" dirty="0" err="1" smtClean="0">
                <a:latin typeface="BlackCastleMF" panose="00000400000000000000" pitchFamily="2" charset="0"/>
              </a:rPr>
              <a:t>Reflection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err="1" smtClean="0">
                <a:latin typeface="BlackCastleMF" panose="00000400000000000000" pitchFamily="2" charset="0"/>
              </a:rPr>
              <a:t>Plans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395991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Changes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971600" y="1340768"/>
            <a:ext cx="7200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BlackCastleMF" panose="00000400000000000000" pitchFamily="2" charset="0"/>
              </a:rPr>
              <a:t>Resources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Upgrade system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Supply chain</a:t>
            </a:r>
          </a:p>
        </p:txBody>
      </p:sp>
    </p:spTree>
    <p:extLst>
      <p:ext uri="{BB962C8B-B14F-4D97-AF65-F5344CB8AC3E}">
        <p14:creationId xmlns:p14="http://schemas.microsoft.com/office/powerpoint/2010/main" val="37495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BlackCastleMF" panose="00000400000000000000" pitchFamily="2" charset="0"/>
              </a:rPr>
              <a:t>Reflection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971600" y="1340768"/>
            <a:ext cx="7200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BlackCastleMF" panose="00000400000000000000" pitchFamily="2" charset="0"/>
              </a:rPr>
              <a:t>Ups</a:t>
            </a:r>
          </a:p>
          <a:p>
            <a:pPr lvl="1"/>
            <a:r>
              <a:rPr lang="nl-NL" dirty="0" smtClean="0">
                <a:latin typeface="BlackCastleMF" panose="00000400000000000000" pitchFamily="2" charset="0"/>
              </a:rPr>
              <a:t>Overleg</a:t>
            </a:r>
          </a:p>
          <a:p>
            <a:pPr lvl="1"/>
            <a:r>
              <a:rPr lang="nl-NL" dirty="0" smtClean="0">
                <a:latin typeface="BlackCastleMF" panose="00000400000000000000" pitchFamily="2" charset="0"/>
              </a:rPr>
              <a:t>Motivatie</a:t>
            </a:r>
          </a:p>
          <a:p>
            <a:pPr lvl="1"/>
            <a:r>
              <a:rPr lang="nl-NL" dirty="0" smtClean="0">
                <a:latin typeface="BlackCastleMF" panose="00000400000000000000" pitchFamily="2" charset="0"/>
              </a:rPr>
              <a:t>Design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Downs</a:t>
            </a:r>
          </a:p>
          <a:p>
            <a:pPr lvl="1"/>
            <a:r>
              <a:rPr lang="nl-NL" dirty="0" smtClean="0">
                <a:latin typeface="BlackCastleMF" panose="00000400000000000000" pitchFamily="2" charset="0"/>
              </a:rPr>
              <a:t>Tempo</a:t>
            </a:r>
            <a:endParaRPr lang="nl-NL" dirty="0" smtClean="0">
              <a:latin typeface="BlackCastleM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6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19" y="1556792"/>
            <a:ext cx="3780421" cy="453650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353799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3635263" cy="465313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56792"/>
            <a:ext cx="3528392" cy="45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37544"/>
            <a:ext cx="4104456" cy="271649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16" y="1340768"/>
            <a:ext cx="4025584" cy="2664296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59143"/>
            <a:ext cx="3384376" cy="27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92249"/>
            <a:ext cx="3588255" cy="338437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34" y="4847245"/>
            <a:ext cx="3744416" cy="185876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4248472" cy="324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1196752"/>
            <a:ext cx="4602545" cy="302433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82449"/>
            <a:ext cx="3715632" cy="28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3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69</Words>
  <Application>Microsoft Office PowerPoint</Application>
  <PresentationFormat>Diavoorstelling (4:3)</PresentationFormat>
  <Paragraphs>35</Paragraphs>
  <Slides>12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3" baseType="lpstr">
      <vt:lpstr>Kantoorthema</vt:lpstr>
      <vt:lpstr>Rhineland</vt:lpstr>
      <vt:lpstr>Inhoud</vt:lpstr>
      <vt:lpstr>Changes</vt:lpstr>
      <vt:lpstr>Reflection</vt:lpstr>
      <vt:lpstr>Art Progression</vt:lpstr>
      <vt:lpstr>Art Progression</vt:lpstr>
      <vt:lpstr>Art Progression</vt:lpstr>
      <vt:lpstr>Art Progression</vt:lpstr>
      <vt:lpstr>Art Progression</vt:lpstr>
      <vt:lpstr>Art Progression</vt:lpstr>
      <vt:lpstr>Plans</vt:lpstr>
      <vt:lpstr>Prototype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Rhineland</dc:title>
  <dc:creator>Daniel Stremmelaar</dc:creator>
  <cp:lastModifiedBy>Daniel Stremmelaar</cp:lastModifiedBy>
  <cp:revision>14</cp:revision>
  <dcterms:created xsi:type="dcterms:W3CDTF">2019-04-15T07:42:35Z</dcterms:created>
  <dcterms:modified xsi:type="dcterms:W3CDTF">2019-05-23T13:39:40Z</dcterms:modified>
</cp:coreProperties>
</file>